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3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31623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82929" y="1646133"/>
            <a:ext cx="6606539" cy="3501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299" cy="2428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8620" marR="0" lvl="1" indent="-7620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7240" marR="0" lvl="2" indent="-2540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65860" marR="0" lvl="3" indent="-10160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5080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943100" marR="0" lvl="5" indent="0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331720" marR="0" lvl="6" indent="-7620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20340" marR="0" lvl="7" indent="-2539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108960" marR="0" lvl="8" indent="-10160" algn="ctr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695218" y="2516717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8" cy="16759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8" cy="4930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534352" y="2677583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530304" y="2507617"/>
            <a:ext cx="6703695" cy="4184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530304" y="6731214"/>
            <a:ext cx="6703695" cy="22002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8620" marR="0" lvl="1" indent="-7620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7240" marR="0" lvl="2" indent="-2540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53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65860" marR="0" lvl="3" indent="-10160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5080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943100" marR="0" lvl="5" indent="0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331720" marR="0" lvl="6" indent="-7620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20340" marR="0" lvl="7" indent="-2539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108960" marR="0" lvl="8" indent="-10160" algn="l" rtl="0">
              <a:lnSpc>
                <a:spcPct val="90000"/>
              </a:lnSpc>
              <a:spcBef>
                <a:spcPts val="425"/>
              </a:spcBef>
              <a:buClr>
                <a:srgbClr val="888888"/>
              </a:buClr>
              <a:buFont typeface="Arial"/>
              <a:buNone/>
              <a:defRPr sz="13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534352" y="2677583"/>
            <a:ext cx="3303269" cy="6381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934778" y="2677583"/>
            <a:ext cx="3303269" cy="6381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35364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8" cy="12084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sz="20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8620" marR="0" lvl="1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7240" marR="0" lvl="2" indent="-254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53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65860" marR="0" lvl="3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508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943100" marR="0" lvl="5" indent="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331720" marR="0" lvl="6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20340" marR="0" lvl="7" indent="-253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108960" marR="0" lvl="8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8" cy="5404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1" cy="12084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sz="20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8620" marR="0" lvl="1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7240" marR="0" lvl="2" indent="-254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53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65860" marR="0" lvl="3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508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943100" marR="0" lvl="5" indent="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331720" marR="0" lvl="6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20340" marR="0" lvl="7" indent="-253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108960" marR="0" lvl="8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3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1" cy="5404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35364" y="670560"/>
            <a:ext cx="2506800" cy="2346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304282" y="1448225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21589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100740"/>
              <a:buFont typeface="Arial"/>
              <a:buChar char="•"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508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6731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9651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9143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863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9397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965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535364" y="3017519"/>
            <a:ext cx="2506800" cy="55903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8620" marR="0" lvl="1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7240" marR="0" lvl="2" indent="-254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0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65860" marR="0" lvl="3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508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943100" marR="0" lvl="5" indent="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331720" marR="0" lvl="6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20340" marR="0" lvl="7" indent="-253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108960" marR="0" lvl="8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35364" y="670560"/>
            <a:ext cx="2506800" cy="2346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304282" y="1448225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8620" marR="0" lvl="1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7240" marR="0" lvl="2" indent="-254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65860" marR="0" lvl="3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508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943100" marR="0" lvl="5" indent="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331720" marR="0" lvl="6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20340" marR="0" lvl="7" indent="-253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108960" marR="0" lvl="8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535364" y="3017519"/>
            <a:ext cx="2506800" cy="55903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Font typeface="Arial"/>
              <a:buNone/>
              <a:defRPr sz="13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88620" marR="0" lvl="1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1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7240" marR="0" lvl="2" indent="-254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10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65860" marR="0" lvl="3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54480" marR="0" lvl="4" indent="-508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943100" marR="0" lvl="5" indent="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331720" marR="0" lvl="6" indent="-762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20340" marR="0" lvl="7" indent="-2539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108960" marR="0" lvl="8" indent="-1016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Font typeface="Arial"/>
              <a:buNone/>
              <a:defRPr sz="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34352" y="535518"/>
            <a:ext cx="6703695" cy="19441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34352" y="2677583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4310" marR="0" lvl="0" indent="-43180" algn="l" rtl="0">
              <a:lnSpc>
                <a:spcPct val="90000"/>
              </a:lnSpc>
              <a:spcBef>
                <a:spcPts val="850"/>
              </a:spcBef>
              <a:buClr>
                <a:schemeClr val="dk1"/>
              </a:buClr>
              <a:buSzPct val="99166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82930" marR="0" lvl="1" indent="-7239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71550" marR="0" lvl="2" indent="-88900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60170" marR="0" lvl="3" indent="-107314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48790" marR="0" lvl="4" indent="-10223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137410" marR="0" lvl="5" indent="-9715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526030" marR="0" lvl="6" indent="-10477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914650" marR="0" lvl="7" indent="-9969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303270" marR="0" lvl="8" indent="-107315" algn="l" rtl="0">
              <a:lnSpc>
                <a:spcPct val="90000"/>
              </a:lnSpc>
              <a:spcBef>
                <a:spcPts val="425"/>
              </a:spcBef>
              <a:buClr>
                <a:schemeClr val="dk1"/>
              </a:buClr>
              <a:buSzPct val="10200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534352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5489257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2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895350" y="419100"/>
            <a:ext cx="5943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Four Winds Journal Ad Space </a:t>
            </a: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Current Prices 11/2016</a:t>
            </a:r>
          </a:p>
        </p:txBody>
      </p:sp>
      <p:sp>
        <p:nvSpPr>
          <p:cNvPr id="85" name="Shape 85"/>
          <p:cNvSpPr/>
          <p:nvPr/>
        </p:nvSpPr>
        <p:spPr>
          <a:xfrm>
            <a:off x="914400" y="914400"/>
            <a:ext cx="2743199" cy="388171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4114800" y="914400"/>
            <a:ext cx="2743199" cy="388171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914400" y="5182198"/>
            <a:ext cx="5943599" cy="4114800"/>
          </a:xfrm>
          <a:prstGeom prst="rect">
            <a:avLst/>
          </a:prstGeom>
          <a:noFill/>
          <a:ln w="12700" cap="flat" cmpd="sng">
            <a:solidFill>
              <a:schemeClr val="bg1">
                <a:lumMod val="95000"/>
              </a:schemeClr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1300479" y="2469776"/>
            <a:ext cx="197104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¼ page ad: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 in. W x 4.5 in. H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$50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500880" y="2469776"/>
            <a:ext cx="197104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¼ page ad: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 in. W x 4.5 in. H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$50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210773"/>
            <a:ext cx="5943600" cy="411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Irene Blinston</dc:creator>
  <cp:lastModifiedBy>Dr. Irene Blinston</cp:lastModifiedBy>
  <cp:revision>3</cp:revision>
  <dcterms:modified xsi:type="dcterms:W3CDTF">2017-01-31T03:56:14Z</dcterms:modified>
</cp:coreProperties>
</file>