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582929" y="1646133"/>
            <a:ext cx="6606539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971550" y="5282989"/>
            <a:ext cx="5829299" cy="2428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Font typeface="Arial"/>
              <a:buNone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" lvl="1" marL="388620" marR="0" rtl="0" algn="ctr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540" lvl="2" marL="777240" marR="0" rtl="0" algn="ctr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" lvl="3" marL="1165860" marR="0" rtl="0" algn="ctr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080" lvl="4" marL="1554480" marR="0" rtl="0" algn="ctr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943100" marR="0" rtl="0" algn="ctr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" lvl="6" marL="2331720" marR="0" rtl="0" algn="ctr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39" lvl="7" marL="2720340" marR="0" rtl="0" algn="ctr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" lvl="8" marL="3108960" marR="0" rtl="0" algn="ctr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534352" y="535518"/>
            <a:ext cx="6703695" cy="194415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695218" y="2516717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43180" lvl="0" marL="194310" marR="0" rtl="0" algn="l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2390" lvl="1" marL="5829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715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7314" lvl="3" marL="13601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2235" lvl="4" marL="174879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7155" lvl="5" marL="213741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4775" lvl="6" marL="25260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9695" lvl="7" marL="29146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7315" lvl="8" marL="33032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2138071" y="3959569"/>
            <a:ext cx="8524028" cy="16759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-1262353" y="2332223"/>
            <a:ext cx="8524028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43180" lvl="0" marL="194310" marR="0" rtl="0" algn="l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2390" lvl="1" marL="5829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715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7314" lvl="3" marL="13601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2235" lvl="4" marL="174879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7155" lvl="5" marL="213741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4775" lvl="6" marL="25260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9695" lvl="7" marL="29146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7315" lvl="8" marL="33032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534352" y="535518"/>
            <a:ext cx="6703695" cy="194415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534352" y="2677583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43180" lvl="0" marL="194310" marR="0" rtl="0" algn="l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2390" lvl="1" marL="5829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715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7314" lvl="3" marL="13601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2235" lvl="4" marL="174879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7155" lvl="5" marL="213741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4775" lvl="6" marL="25260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9695" lvl="7" marL="29146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7315" lvl="8" marL="33032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530304" y="2507617"/>
            <a:ext cx="6703695" cy="418401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530304" y="6731214"/>
            <a:ext cx="6703695" cy="22002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Font typeface="Arial"/>
              <a:buNone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" lvl="1" marL="388620" marR="0" rtl="0" algn="l">
              <a:lnSpc>
                <a:spcPct val="90000"/>
              </a:lnSpc>
              <a:spcBef>
                <a:spcPts val="425"/>
              </a:spcBef>
              <a:buClr>
                <a:srgbClr val="888888"/>
              </a:buClr>
              <a:buFont typeface="Arial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540" lvl="2" marL="777240" marR="0" rtl="0" algn="l">
              <a:lnSpc>
                <a:spcPct val="90000"/>
              </a:lnSpc>
              <a:spcBef>
                <a:spcPts val="425"/>
              </a:spcBef>
              <a:buClr>
                <a:srgbClr val="888888"/>
              </a:buClr>
              <a:buFont typeface="Arial"/>
              <a:buNone/>
              <a:defRPr b="0" i="0" sz="153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" lvl="3" marL="1165860" marR="0" rtl="0" algn="l">
              <a:lnSpc>
                <a:spcPct val="90000"/>
              </a:lnSpc>
              <a:spcBef>
                <a:spcPts val="425"/>
              </a:spcBef>
              <a:buClr>
                <a:srgbClr val="888888"/>
              </a:buClr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080" lvl="4" marL="1554480" marR="0" rtl="0" algn="l">
              <a:lnSpc>
                <a:spcPct val="90000"/>
              </a:lnSpc>
              <a:spcBef>
                <a:spcPts val="425"/>
              </a:spcBef>
              <a:buClr>
                <a:srgbClr val="888888"/>
              </a:buClr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943100" marR="0" rtl="0" algn="l">
              <a:lnSpc>
                <a:spcPct val="90000"/>
              </a:lnSpc>
              <a:spcBef>
                <a:spcPts val="425"/>
              </a:spcBef>
              <a:buClr>
                <a:srgbClr val="888888"/>
              </a:buClr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" lvl="6" marL="2331720" marR="0" rtl="0" algn="l">
              <a:lnSpc>
                <a:spcPct val="90000"/>
              </a:lnSpc>
              <a:spcBef>
                <a:spcPts val="425"/>
              </a:spcBef>
              <a:buClr>
                <a:srgbClr val="888888"/>
              </a:buClr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39" lvl="7" marL="2720340" marR="0" rtl="0" algn="l">
              <a:lnSpc>
                <a:spcPct val="90000"/>
              </a:lnSpc>
              <a:spcBef>
                <a:spcPts val="425"/>
              </a:spcBef>
              <a:buClr>
                <a:srgbClr val="888888"/>
              </a:buClr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" lvl="8" marL="3108960" marR="0" rtl="0" algn="l">
              <a:lnSpc>
                <a:spcPct val="90000"/>
              </a:lnSpc>
              <a:spcBef>
                <a:spcPts val="425"/>
              </a:spcBef>
              <a:buClr>
                <a:srgbClr val="888888"/>
              </a:buClr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534352" y="535518"/>
            <a:ext cx="6703695" cy="194415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534352" y="2677583"/>
            <a:ext cx="3303269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43180" lvl="0" marL="194310" marR="0" rtl="0" algn="l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2390" lvl="1" marL="5829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715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7314" lvl="3" marL="13601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2235" lvl="4" marL="174879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7155" lvl="5" marL="213741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4775" lvl="6" marL="25260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9695" lvl="7" marL="29146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7315" lvl="8" marL="33032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3934778" y="2677583"/>
            <a:ext cx="3303269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43180" lvl="0" marL="194310" marR="0" rtl="0" algn="l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2390" lvl="1" marL="5829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715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7314" lvl="3" marL="13601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2235" lvl="4" marL="174879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7155" lvl="5" marL="213741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4775" lvl="6" marL="25260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9695" lvl="7" marL="29146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7315" lvl="8" marL="33032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35364" y="535518"/>
            <a:ext cx="6703695" cy="194415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535366" y="2465706"/>
            <a:ext cx="3288088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Font typeface="Arial"/>
              <a:buNone/>
              <a:defRPr b="1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" lvl="1" marL="38862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1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540" lvl="2" marL="77724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1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" lvl="3" marL="116586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080" lvl="4" marL="155448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94310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" lvl="6" marL="233172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39" lvl="7" marL="272034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" lvl="8" marL="310896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35366" y="3674110"/>
            <a:ext cx="3288088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43180" lvl="0" marL="194310" marR="0" rtl="0" algn="l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2390" lvl="1" marL="5829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715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7314" lvl="3" marL="13601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2235" lvl="4" marL="174879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7155" lvl="5" marL="213741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4775" lvl="6" marL="25260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9695" lvl="7" marL="29146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7315" lvl="8" marL="33032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3934778" y="2465706"/>
            <a:ext cx="3304281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Font typeface="Arial"/>
              <a:buNone/>
              <a:defRPr b="1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" lvl="1" marL="38862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1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540" lvl="2" marL="77724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1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" lvl="3" marL="116586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080" lvl="4" marL="155448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94310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" lvl="6" marL="233172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39" lvl="7" marL="272034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" lvl="8" marL="310896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3934778" y="3674110"/>
            <a:ext cx="3304281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43180" lvl="0" marL="194310" marR="0" rtl="0" algn="l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2390" lvl="1" marL="5829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715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7314" lvl="3" marL="13601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2235" lvl="4" marL="174879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7155" lvl="5" marL="213741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4775" lvl="6" marL="25260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9695" lvl="7" marL="29146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7315" lvl="8" marL="33032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534352" y="535518"/>
            <a:ext cx="6703695" cy="194415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535364" y="670560"/>
            <a:ext cx="2506800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304282" y="1448225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89" lvl="0" marL="194310" marR="0" rtl="0" algn="l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100740"/>
              <a:buFont typeface="Arial"/>
              <a:buChar char="•"/>
              <a:defRPr b="0" i="0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5829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99166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7310" lvl="2" marL="9715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6519" lvl="3" marL="13601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1439" lvl="4" marL="174879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6360" lvl="5" marL="213741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3979" lvl="6" marL="25260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9146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6520" lvl="8" marL="33032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535364" y="3017519"/>
            <a:ext cx="2506800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" lvl="1" marL="38862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1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540" lvl="2" marL="77724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0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" lvl="3" marL="116586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080" lvl="4" marL="155448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94310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" lvl="6" marL="233172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39" lvl="7" marL="272034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" lvl="8" marL="310896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535364" y="670560"/>
            <a:ext cx="2506800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3304282" y="1448225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Font typeface="Arial"/>
              <a:buNone/>
              <a:defRPr b="0" i="0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" lvl="1" marL="38862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540" lvl="2" marL="77724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" lvl="3" marL="116586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080" lvl="4" marL="155448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94310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" lvl="6" marL="233172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39" lvl="7" marL="272034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" lvl="8" marL="310896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535364" y="3017519"/>
            <a:ext cx="2506800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" lvl="1" marL="38862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1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540" lvl="2" marL="77724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10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" lvl="3" marL="116586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080" lvl="4" marL="155448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94310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" lvl="6" marL="233172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39" lvl="7" marL="272034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" lvl="8" marL="310896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534352" y="535518"/>
            <a:ext cx="6703695" cy="194415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534352" y="2677583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43180" lvl="0" marL="194310" marR="0" rtl="0" algn="l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2390" lvl="1" marL="5829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715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7314" lvl="3" marL="13601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2235" lvl="4" marL="174879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7155" lvl="5" marL="213741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4775" lvl="6" marL="252603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9695" lvl="7" marL="291465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7315" lvl="8" marL="3303270" marR="0" rtl="0" algn="l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895350" y="419100"/>
            <a:ext cx="5943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Four Winds Journal Ad Space </a:t>
            </a: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Current Prices 11/2016</a:t>
            </a:r>
          </a:p>
        </p:txBody>
      </p:sp>
      <p:sp>
        <p:nvSpPr>
          <p:cNvPr id="85" name="Shape 85"/>
          <p:cNvSpPr/>
          <p:nvPr/>
        </p:nvSpPr>
        <p:spPr>
          <a:xfrm>
            <a:off x="914400" y="914400"/>
            <a:ext cx="2743199" cy="3881717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ash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4114800" y="914400"/>
            <a:ext cx="2743199" cy="3881717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ash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914400" y="5182198"/>
            <a:ext cx="5943599" cy="41148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ash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1300479" y="2469776"/>
            <a:ext cx="197104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¼ page ad: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 in. W x 4.5 in. H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$50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2900680" y="6863543"/>
            <a:ext cx="197104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1/2 page ad: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6.5 in. W x 4.5 in. H $100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4500880" y="2469776"/>
            <a:ext cx="197104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¼ page ad: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 in. W x 4.5 in. H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$50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895350" y="419100"/>
            <a:ext cx="41528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Four Winds Journal Ad Space</a:t>
            </a:r>
          </a:p>
        </p:txBody>
      </p:sp>
      <p:sp>
        <p:nvSpPr>
          <p:cNvPr id="96" name="Shape 96"/>
          <p:cNvSpPr/>
          <p:nvPr/>
        </p:nvSpPr>
        <p:spPr>
          <a:xfrm>
            <a:off x="895350" y="935317"/>
            <a:ext cx="5943599" cy="8229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ash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971800" y="5017108"/>
            <a:ext cx="197104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full page ad: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6.5 in. W x 9.5 in. H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$200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